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7" r:id="rId7"/>
    <p:sldId id="261" r:id="rId8"/>
    <p:sldId id="264" r:id="rId9"/>
    <p:sldId id="260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0FA1A-36BB-CD55-EA5B-C84126D18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CE657-F6A6-E847-DCA1-019838794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792E6-A495-5560-C470-91B0AC0B5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113E3-164D-BED0-87A4-8DFAEC574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C7D37-23E5-4AA2-C743-BFE814483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7869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18CC0-0FA6-81CA-6E74-1660B7D0B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886DA-699F-0BB0-DCB6-C662A4D62B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A02F4-76D1-522A-90B6-21792DA49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DF7FE-F728-0BB1-F934-E9C224A6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AF268-F792-C9EF-37A2-651B9F661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74670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EE2EF-32E7-AAF9-4019-6E3F7C0D4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D2EDD-A5EA-CF9E-0A12-ECB4BB30F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BA345-A6B6-0B45-B5DA-39D99ECF0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3A12-4723-A2D6-41ED-3A1A2DE3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F9842-8A9B-4014-E3C6-16099D531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0417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FCC2-F77C-2A2E-9673-3C4DF2B6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BD4D-DAEC-0FF5-A07A-24E52DD37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E8765-D30D-5B45-B680-16B1DB8B2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A12D7-F40B-3675-881B-7C0A992E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0D17C-154F-7409-717E-0B1CC7E3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4578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A824-8C15-9CD3-2693-C323592E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ABA43-DCC4-8144-D33A-CC346E5E5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7F859-7538-D075-0D44-A63C1B814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DDFAA-F8DD-6EDB-0A8C-8A7472345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763D7-BE15-3481-44C6-29C42450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7456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F624-AE47-CAB8-4320-312EAFA4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B617-ECA1-CD2B-5034-9D3B80D0A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CB8179-1829-9B32-D49D-F6B9A5FFB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CD548-DDA4-746B-61CE-4CE830A8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7371B-13C0-5E07-7B88-A4F4DB9D8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225A2-4495-FB3B-614B-596CC51A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3531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A2C80-583A-E870-797C-09FE6AA0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599BA-18CA-112B-9952-C4B6612EA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7DEDE-040D-9028-CECE-BE6295ABC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91685-6FA2-4A20-F3F6-9A961D8AB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19406-D8AC-7CD4-CAB9-9FEBCF561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00937C-F49A-68BD-70DE-8EAFA91F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67325-DF8D-3C2B-702D-30DE55DA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97AA62-594F-25FC-33A9-4092916D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2905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7B5A-A0AA-F3FB-D548-AAD657759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529A54-55C4-006B-73A1-1C5011EF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C467C-BDE6-AC4F-EDB8-33AA13D5E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F5598-D41B-7CF8-C996-10D2B328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16050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3296AB-BC46-B780-EEA6-283553AA5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7FE2-D51D-A124-FA6A-8BA7CAEA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504C6-7351-77B4-C731-822A385C0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165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E88AD-DBAA-A97A-E812-8A6BE33A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69E39-A779-CA8C-BBCD-B26FFEB4E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13F1F-C922-158F-590A-6A8117C41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E21A4-7D6D-E661-BB61-499A56B43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25EA2-1E5F-8C2C-1AC7-3D22A7B0F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754D6-C583-EECD-2726-B4F7EC99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7573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A594-D5C7-6D4C-76CD-C9D7921F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08678-7B96-3CE0-423A-7CFFA9AD44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06DA8-1270-3902-2BC8-83A354B72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556D0-9AF2-986A-D35F-E13F1F325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1353A-8D2A-D951-53D7-FD673FD2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F3BCE-E5F8-CF91-0B51-25C8BDA57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9155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C14B3C-124A-965C-11F1-F2BF0A282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51D94-013E-733A-A202-24D52FD6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53727-D7B2-847C-7164-C19612596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3977D-7FD5-439B-B54F-431147CDFFEC}" type="datetimeFigureOut">
              <a:rPr lang="hr-HR" smtClean="0"/>
              <a:t>20.1.2023.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640E7-8AF9-E430-80C5-626E2B443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B33F6-9E74-C042-2231-3D673E219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0581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9A84BA-4DE8-E86A-7E24-830A5AF90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722" y="5196389"/>
            <a:ext cx="7831559" cy="41068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Interaktivni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simulacijski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sustavi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projekt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helicopter flying over a field&#10;&#10;Description automatically generated with low confidence">
            <a:extLst>
              <a:ext uri="{FF2B5EF4-FFF2-40B4-BE49-F238E27FC236}">
                <a16:creationId xmlns:a16="http://schemas.microsoft.com/office/drawing/2014/main" id="{95A57305-014A-569B-784B-8A6EDC1B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39"/>
          <a:stretch/>
        </p:blipFill>
        <p:spPr>
          <a:xfrm>
            <a:off x="2079812" y="805516"/>
            <a:ext cx="8032376" cy="40740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121FAF-E006-3DD5-45A5-57641946CB1F}"/>
              </a:ext>
            </a:extLst>
          </p:cNvPr>
          <p:cNvSpPr txBox="1"/>
          <p:nvPr/>
        </p:nvSpPr>
        <p:spPr>
          <a:xfrm>
            <a:off x="1524000" y="573563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Fran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Saganić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voditelj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), </a:t>
            </a:r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Barbara Blažević, Robert Kunštek, Borna </a:t>
            </a:r>
            <a:r>
              <a:rPr lang="hr-HR" dirty="0" err="1">
                <a:latin typeface="Roboto" panose="02000000000000000000" pitchFamily="2" charset="0"/>
                <a:ea typeface="Roboto" panose="02000000000000000000" pitchFamily="2" charset="0"/>
              </a:rPr>
              <a:t>Majerić</a:t>
            </a:r>
            <a:endParaRPr lang="hr-H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F922B4F-D392-9D2B-4AA5-73206BAF1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24325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zajn bez naslova">
            <a:hlinkClick r:id="" action="ppaction://media"/>
            <a:extLst>
              <a:ext uri="{FF2B5EF4-FFF2-40B4-BE49-F238E27FC236}">
                <a16:creationId xmlns:a16="http://schemas.microsoft.com/office/drawing/2014/main" id="{5BB90164-4E61-3F98-E9D6-38BE4556FC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5667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36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E904C-CDFD-FE42-E127-6518B8B4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916632" cy="1188720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74175-C1BC-4815-C91F-2F684755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7"/>
            <a:ext cx="8247062" cy="3685156"/>
          </a:xfrm>
        </p:spPr>
        <p:txBody>
          <a:bodyPr anchor="ctr">
            <a:normAutofit/>
          </a:bodyPr>
          <a:lstStyle/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Upoznavanje s radom u grupi na projektu baziranom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</a:t>
            </a:r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Unity3D game </a:t>
            </a:r>
            <a:r>
              <a:rPr lang="hr-H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engine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Ispunjeni inicijalni zahtjevi</a:t>
            </a:r>
          </a:p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Opcije nadogradnje: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Implementacija zvuka unutar simulacije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Više tenkova u sceni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Više raketa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Tenk uzvraća paljbu</a:t>
            </a:r>
          </a:p>
        </p:txBody>
      </p:sp>
    </p:spTree>
    <p:extLst>
      <p:ext uri="{BB962C8B-B14F-4D97-AF65-F5344CB8AC3E}">
        <p14:creationId xmlns:p14="http://schemas.microsoft.com/office/powerpoint/2010/main" val="3739889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F922B4F-D392-9D2B-4AA5-73206BAF1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44" y="5198168"/>
            <a:ext cx="9859618" cy="912870"/>
          </a:xfrm>
        </p:spPr>
        <p:txBody>
          <a:bodyPr>
            <a:normAutofit/>
          </a:bodyPr>
          <a:lstStyle/>
          <a:p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Hvala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na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pažnji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  <a:endParaRPr lang="hr-HR" sz="5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helicopter flying over a field&#10;&#10;Description automatically generated with low confidence">
            <a:extLst>
              <a:ext uri="{FF2B5EF4-FFF2-40B4-BE49-F238E27FC236}">
                <a16:creationId xmlns:a16="http://schemas.microsoft.com/office/drawing/2014/main" id="{95A57305-014A-569B-784B-8A6EDC1B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39"/>
          <a:stretch/>
        </p:blipFill>
        <p:spPr>
          <a:xfrm>
            <a:off x="2079314" y="746962"/>
            <a:ext cx="8032376" cy="407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8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CFDAA9-0DD8-6D45-EF04-E76392708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hr-HR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Opis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725CF-29C0-202C-34A9-1D1A4B59F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40" y="1914302"/>
            <a:ext cx="3460840" cy="3477207"/>
          </a:xfrm>
        </p:spPr>
        <p:txBody>
          <a:bodyPr>
            <a:normAutofit/>
          </a:bodyPr>
          <a:lstStyle/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Ostvariti simulator leta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koristeći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Unity3D game engine</a:t>
            </a:r>
          </a:p>
          <a:p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Implementirati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Let aviona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Ispucavanje rakete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Gađanje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mete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Stresna situacija</a:t>
            </a:r>
          </a:p>
        </p:txBody>
      </p:sp>
      <p:pic>
        <p:nvPicPr>
          <p:cNvPr id="1026" name="Picture 2" descr="Unity logo and symbol, meaning, history, PNG">
            <a:extLst>
              <a:ext uri="{FF2B5EF4-FFF2-40B4-BE49-F238E27FC236}">
                <a16:creationId xmlns:a16="http://schemas.microsoft.com/office/drawing/2014/main" id="{20868AAA-CD29-BD90-F070-2519D5762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708" y="896469"/>
            <a:ext cx="6530196" cy="367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89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DE13A-5557-6909-F2E5-62030C7EE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Main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4EEE1-4488-EB24-1B2F-83121DA90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0" y="2194102"/>
            <a:ext cx="3394017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Tri lokacije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Jedna od njih nasumična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 Y koordinata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fiksna, preostale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nasumične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Dvije predodređen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Stvaranje tenka (spawning)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Start button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90D7D-30A9-8BFF-59A0-30C36291B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723" y="682548"/>
            <a:ext cx="5653439" cy="25157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C88DEA-3BCA-944F-307E-6D02971A4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722" y="3429000"/>
            <a:ext cx="5653437" cy="2844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641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563DA-52AF-1C43-E0EC-A97A021AC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 fontScale="90000"/>
          </a:bodyPr>
          <a:lstStyle/>
          <a:p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Okolina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simulatora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leta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teren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hr-HR" sz="3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78142-0305-B086-D5AC-9342D1F51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Napravljena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pomoću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Unity3D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alata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uređivanje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terena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Sastoji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se od:</a:t>
            </a:r>
          </a:p>
          <a:p>
            <a:pPr lvl="1"/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Hangara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lvl="1"/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Planina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Dolina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FFB3F6-BF2C-1DD7-CD2E-803228243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39907" y="191828"/>
            <a:ext cx="6155141" cy="3077570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BF58BD-4B53-48F5-9660-EC058F5B75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97"/>
          <a:stretch/>
        </p:blipFill>
        <p:spPr>
          <a:xfrm>
            <a:off x="5439906" y="3368615"/>
            <a:ext cx="6155141" cy="306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21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33A928-B682-C608-958E-93EE18F7C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19" y="257355"/>
            <a:ext cx="3739341" cy="1330839"/>
          </a:xfrm>
        </p:spPr>
        <p:txBody>
          <a:bodyPr>
            <a:normAutofit/>
          </a:bodyPr>
          <a:lstStyle/>
          <a:p>
            <a:r>
              <a:rPr lang="hr-HR" sz="4000" dirty="0"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Funkcionalnost aviona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70DCD-458F-AD2C-85C6-78586600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319" y="1716871"/>
            <a:ext cx="3126832" cy="5012451"/>
          </a:xfrm>
        </p:spPr>
        <p:txBody>
          <a:bodyPr>
            <a:normAutofit/>
          </a:bodyPr>
          <a:lstStyle/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Throttle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(Shift -Space)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Postotak korištene snage motora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Roll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(A - D)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Naginjanje aviona na lijevo i desno</a:t>
            </a:r>
          </a:p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Pitch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(W - S)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Naginjanje aviona naprijed i nazad</a:t>
            </a:r>
          </a:p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Yaw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(Q - E)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Okretanje aviona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lijevo i desno</a:t>
            </a:r>
          </a:p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Dvije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perspective 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(First </a:t>
            </a:r>
            <a:r>
              <a:rPr lang="en-US" sz="2000" i="1" dirty="0" err="1"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 Third person)</a:t>
            </a:r>
            <a:endParaRPr lang="hr-HR" sz="20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FCD93-F95B-2CE3-E3DA-4FD5C09E1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739" y="473470"/>
            <a:ext cx="6155141" cy="27082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6D9877-8A59-98D5-59E6-DD7F942D5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740" y="3323257"/>
            <a:ext cx="6155141" cy="3061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7191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FF48C-AF46-4D52-998F-ED0BDDEEF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239000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97FDD-8299-ADCC-6A07-2457E140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09599"/>
            <a:ext cx="5833109" cy="1322888"/>
          </a:xfrm>
        </p:spPr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Funkcionalnost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aviona</a:t>
            </a:r>
            <a:endParaRPr lang="hr-H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212BB-F7CE-B9CA-43C5-2133F9F25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1759992"/>
            <a:ext cx="4742771" cy="398341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Rigid body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korištenje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fizike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Unity3D game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enginea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Box collider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implementaciju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stresne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situacije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Kraj igre kada se avion zabije u teren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9CF0B9-1833-72E2-E089-1971E33A4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244" y="1336170"/>
            <a:ext cx="3442704" cy="41856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DAB9CC-DC44-C155-5203-97C94BD66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41" y="3708049"/>
            <a:ext cx="4415800" cy="290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13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3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7B689-0DD9-8821-3E35-C7D7C4B2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4044351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Funkcionalnost rakete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AD7FA-02C6-6B08-AD4A-3495FF8EF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Implementacija ciljnika</a:t>
            </a:r>
          </a:p>
          <a:p>
            <a:pPr lvl="1"/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RayCast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z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raka iz ciljnika koja detektira kolizije s objektima 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Rotacija rakete prema meti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Ako nema detektirane kolizije</a:t>
            </a:r>
          </a:p>
          <a:p>
            <a:pPr marL="457200" lvl="1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 ispucavanje rakete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ravno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4474B9-68B4-C03E-D6D8-DE1DAEAE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332" y="434109"/>
            <a:ext cx="5555468" cy="281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678B5B-22CF-2843-CB7D-0E1626D1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549" y="3539767"/>
            <a:ext cx="5555467" cy="284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07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A308F-DB4D-4D2B-C920-1C2069CB1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4015855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Funkcionalnost rakete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9D7C6-48D7-022F-C675-96292D87F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395" y="2176849"/>
            <a:ext cx="3916668" cy="3908586"/>
          </a:xfrm>
        </p:spPr>
        <p:txBody>
          <a:bodyPr>
            <a:normAutofit lnSpcReduction="10000"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Ispaljivanje rakete (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Ctrl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key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Rigid body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dodavanje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sile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Box collider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sudar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tenk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Raketa ide ravno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Ostavlja dimni trag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Zabijanje u objekt s oznakom „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Destructable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Uništenje rakete i pogođenog objekta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Eksplozija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Kraj simulacije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92642-E24D-C2C3-C658-F5B7886B3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9" r="8151"/>
          <a:stretch/>
        </p:blipFill>
        <p:spPr>
          <a:xfrm>
            <a:off x="5445457" y="1933062"/>
            <a:ext cx="6155141" cy="301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34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05890-D33C-C0C5-2108-9F3D0AF2E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26" y="609600"/>
            <a:ext cx="4313208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Stresna situacija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14BBE-2FF3-EDE9-9908-08F213415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34" y="1940439"/>
            <a:ext cx="3761392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Događa se u blizini tenka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Pojava nasumičnih eksplozija </a:t>
            </a:r>
          </a:p>
          <a:p>
            <a:pPr marL="0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  oko aviona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Prestanak nakon izlaska iz dometa tenka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Inače je regularna situacija</a:t>
            </a:r>
          </a:p>
          <a:p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8A714E-23F0-803C-BEB1-8D262DB4F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2" r="469"/>
          <a:stretch/>
        </p:blipFill>
        <p:spPr>
          <a:xfrm>
            <a:off x="5445457" y="1694349"/>
            <a:ext cx="6155141" cy="349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3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297</Words>
  <Application>Microsoft Office PowerPoint</Application>
  <PresentationFormat>Widescreen</PresentationFormat>
  <Paragraphs>70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Wingdings</vt:lpstr>
      <vt:lpstr>Office Theme</vt:lpstr>
      <vt:lpstr>PowerPoint Presentation</vt:lpstr>
      <vt:lpstr>Opis projekta</vt:lpstr>
      <vt:lpstr>Main menu</vt:lpstr>
      <vt:lpstr>Okolina simulatora leta (teren)</vt:lpstr>
      <vt:lpstr>Funkcionalnost aviona</vt:lpstr>
      <vt:lpstr>Funkcionalnost aviona</vt:lpstr>
      <vt:lpstr>Funkcionalnost rakete</vt:lpstr>
      <vt:lpstr>Funkcionalnost rakete</vt:lpstr>
      <vt:lpstr>Stresna situacija</vt:lpstr>
      <vt:lpstr>PowerPoint Presentation</vt:lpstr>
      <vt:lpstr>Zaključak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Barbara Blažević</dc:creator>
  <cp:lastModifiedBy>Borna Majeric</cp:lastModifiedBy>
  <cp:revision>13</cp:revision>
  <dcterms:created xsi:type="dcterms:W3CDTF">2023-01-18T15:57:40Z</dcterms:created>
  <dcterms:modified xsi:type="dcterms:W3CDTF">2023-01-20T00:04:18Z</dcterms:modified>
</cp:coreProperties>
</file>

<file path=docProps/thumbnail.jpeg>
</file>